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0.57485029940119758</c:v>
                </c:pt>
                <c:pt idx="1">
                  <c:v>0.42514970059880242</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4.6783625730994149E-2</c:v>
                </c:pt>
                <c:pt idx="1">
                  <c:v>0</c:v>
                </c:pt>
                <c:pt idx="2">
                  <c:v>5.8479532163742687E-3</c:v>
                </c:pt>
                <c:pt idx="3">
                  <c:v>5.8479532163742687E-3</c:v>
                </c:pt>
                <c:pt idx="4">
                  <c:v>1.1695906432748541E-2</c:v>
                </c:pt>
                <c:pt idx="5">
                  <c:v>0.94152046783625731</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6.5004227193200981</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Sheet1!$B$2:$B$6</c:f>
              <c:numCache>
                <c:formatCode>0.0</c:formatCode>
                <c:ptCount val="5"/>
                <c:pt idx="0">
                  <c:v>7.0468789003022057</c:v>
                </c:pt>
                <c:pt idx="1">
                  <c:v>7.004559308820987</c:v>
                </c:pt>
                <c:pt idx="2">
                  <c:v>6.9464498025960566</c:v>
                </c:pt>
                <c:pt idx="3">
                  <c:v>6.8586008743019633</c:v>
                </c:pt>
                <c:pt idx="4">
                  <c:v>6.7395352543013427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Sheet1!$C$2:$C$6</c:f>
              <c:numCache>
                <c:formatCode>0.0</c:formatCode>
                <c:ptCount val="5"/>
                <c:pt idx="0">
                  <c:v>2.9531210996977943</c:v>
                </c:pt>
                <c:pt idx="1">
                  <c:v>2.995440691179013</c:v>
                </c:pt>
                <c:pt idx="2">
                  <c:v>3.0535501974039434</c:v>
                </c:pt>
                <c:pt idx="3">
                  <c:v>3.1413991256980367</c:v>
                </c:pt>
                <c:pt idx="4">
                  <c:v>3.2604647456986573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Sheet1!$B$2:$B$6</c:f>
              <c:numCache>
                <c:formatCode>0.0</c:formatCode>
                <c:ptCount val="5"/>
                <c:pt idx="0">
                  <c:v>5.3932055139525277</c:v>
                </c:pt>
                <c:pt idx="1">
                  <c:v>6.0096655045413661</c:v>
                </c:pt>
                <c:pt idx="2">
                  <c:v>6.0646680452557993</c:v>
                </c:pt>
                <c:pt idx="3">
                  <c:v>6.0707669922022021</c:v>
                </c:pt>
                <c:pt idx="4">
                  <c:v>6.0905208177374774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Sheet1!$C$2:$C$6</c:f>
              <c:numCache>
                <c:formatCode>0.0</c:formatCode>
                <c:ptCount val="5"/>
                <c:pt idx="0">
                  <c:v>4.6067944860474723</c:v>
                </c:pt>
                <c:pt idx="1">
                  <c:v>3.9903344954586339</c:v>
                </c:pt>
                <c:pt idx="2">
                  <c:v>3.9353319547442007</c:v>
                </c:pt>
                <c:pt idx="3">
                  <c:v>3.9292330077977979</c:v>
                </c:pt>
                <c:pt idx="4">
                  <c:v>3.9094791822625226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0.81587210576672131</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0.49831331546978941</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0.13892602670054011</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1.4503679323258627</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0.13892602670054011</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0.49831331546978941</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6.9695245794981986E-2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6.5004227193200981</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ST THOMAS'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ST THOMAS'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ST THOMAS'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ST THOMAS' HOSPITAL (-)</c:v>
                </c:pt>
              </c:strCache>
            </c:strRef>
          </c:cat>
          <c:val>
            <c:numRef>
              <c:f>Sheet1!$G$2:$G$3</c:f>
              <c:numCache>
                <c:formatCode>0.0;;</c:formatCode>
                <c:ptCount val="2"/>
                <c:pt idx="0">
                  <c:v>7.7128131954822274</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ST THOMAS'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ST THOMAS'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ST THOMAS'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2.2871868045177726</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ST THOMAS'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ST THOMAS'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ST THOMAS'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ST THOMAS' HOSPITAL (-)</c:v>
                </c:pt>
              </c:strCache>
            </c:strRef>
          </c:cat>
          <c:val>
            <c:numRef>
              <c:f>Sheet1!$G$2:$G$3</c:f>
              <c:numCache>
                <c:formatCode>0.0;;</c:formatCode>
                <c:ptCount val="2"/>
                <c:pt idx="0">
                  <c:v>8.2545450242607785</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ST THOMAS'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ST THOMAS'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ST THOMAS'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1.7454549757392215</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ST THOMAS' HOSPITAL (34)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ST THOMAS' HOSPITAL (34)</c:v>
                </c:pt>
              </c:strCache>
            </c:strRef>
          </c:cat>
          <c:val>
            <c:numRef>
              <c:f>Sheet1!$E$2:$E$3</c:f>
              <c:numCache>
                <c:formatCode>0.0;;</c:formatCode>
                <c:ptCount val="2"/>
                <c:pt idx="0">
                  <c:v>7.9963785523300341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ST THOMAS' HOSPITAL (34)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ST THOMAS' HOSPITAL (34)</c:v>
                </c:pt>
              </c:strCache>
            </c:strRef>
          </c:cat>
          <c:val>
            <c:numRef>
              <c:f>Sheet1!$G$2:$G$3</c:f>
              <c:numCache>
                <c:formatCode>0.0;;</c:formatCode>
                <c:ptCount val="2"/>
                <c:pt idx="0">
                  <c:v>0</c:v>
                </c:pt>
                <c:pt idx="1">
                  <c:v>7.9101936388965743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ST THOMAS' HOSPITAL (34)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ST THOMAS' HOSPITAL (34)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ST THOMAS' HOSPITAL (34)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2.0036214476699659</c:v>
                </c:pt>
                <c:pt idx="1">
                  <c:v>2.0898063611034257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THOMAS' HOSPITAL (33)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THOMAS' HOSPITAL (33)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THOMAS' HOSPITAL (33)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THOMAS' HOSPITAL (33)</c:v>
                </c:pt>
              </c:strCache>
            </c:strRef>
          </c:cat>
          <c:val>
            <c:numRef>
              <c:f>Sheet1!$G$2:$G$3</c:f>
              <c:numCache>
                <c:formatCode>0.0;;</c:formatCode>
                <c:ptCount val="2"/>
                <c:pt idx="0">
                  <c:v>7.9092870204821786</c:v>
                </c:pt>
                <c:pt idx="1">
                  <c:v>8.0202522211992573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THOMAS' HOSPITAL (33)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THOMAS' HOSPITAL (33)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THOMAS' HOSPITAL (33)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2.0907129795178214</c:v>
                </c:pt>
                <c:pt idx="1">
                  <c:v>1.9797477788007427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(40)</c:v>
                </c:pt>
              </c:strCache>
            </c:strRef>
          </c:cat>
          <c:val>
            <c:numRef>
              <c:f>Sheet1!$H$2:$H$3</c:f>
              <c:numCache>
                <c:formatCode>0.0;;</c:formatCode>
                <c:ptCount val="2"/>
                <c:pt idx="0">
                  <c:v>9.8092197339407221</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(40)</c:v>
                </c:pt>
              </c:strCache>
            </c:strRef>
          </c:cat>
          <c:val>
            <c:numRef>
              <c:f>Sheet1!$J$2:$J$3</c:f>
              <c:numCache>
                <c:formatCode>0.0;;</c:formatCode>
                <c:ptCount val="2"/>
                <c:pt idx="0">
                  <c:v>0</c:v>
                </c:pt>
                <c:pt idx="1">
                  <c:v>10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0.19078026605927789</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Sheet1!$G$2:$G$3</c:f>
              <c:numCache>
                <c:formatCode>0.0;;</c:formatCode>
                <c:ptCount val="2"/>
                <c:pt idx="0">
                  <c:v>9.0613495249422993</c:v>
                </c:pt>
                <c:pt idx="1">
                  <c:v>8.7742234068094263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0.93865047505770072</c:v>
                </c:pt>
                <c:pt idx="1">
                  <c:v>1.2257765931905737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0.25157232704402521</c:v>
                </c:pt>
                <c:pt idx="1">
                  <c:v>0.74842767295597479</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(41)</c:v>
                </c:pt>
              </c:strCache>
            </c:strRef>
          </c:cat>
          <c:val>
            <c:numRef>
              <c:f>Sheet1!$G$2:$G$3</c:f>
              <c:numCache>
                <c:formatCode>0.0;;</c:formatCode>
                <c:ptCount val="2"/>
                <c:pt idx="0">
                  <c:v>7.5295476379627351</c:v>
                </c:pt>
                <c:pt idx="1">
                  <c:v>7.6891048905035664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2.4704523620372649</c:v>
                </c:pt>
                <c:pt idx="1">
                  <c:v>2.3108951094964336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ST THOMAS' HOSPITAL (30)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ST THOMAS' HOSPITAL (30)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ST THOMAS' HOSPITAL (30)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ST THOMAS' HOSPITAL (30)</c:v>
                </c:pt>
              </c:strCache>
            </c:strRef>
          </c:cat>
          <c:val>
            <c:numRef>
              <c:f>Sheet1!$G$2:$G$3</c:f>
              <c:numCache>
                <c:formatCode>0.0;;</c:formatCode>
                <c:ptCount val="2"/>
                <c:pt idx="0">
                  <c:v>8.5858201929535163</c:v>
                </c:pt>
                <c:pt idx="1">
                  <c:v>8.1696999792896232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ST THOMAS' HOSPITAL (30)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ST THOMAS' HOSPITAL (30)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ST THOMAS' HOSPITAL (30)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1.4141798070464837</c:v>
                </c:pt>
                <c:pt idx="1">
                  <c:v>1.8303000207103768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ST THOMAS' HOSPITAL (42)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ST THOMAS' HOSPITAL (42)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ST THOMAS' HOSPITAL (42)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ST THOMAS' HOSPITAL (42)</c:v>
                </c:pt>
              </c:strCache>
            </c:strRef>
          </c:cat>
          <c:val>
            <c:numRef>
              <c:f>Sheet1!$G$2:$G$3</c:f>
              <c:numCache>
                <c:formatCode>0.0;;</c:formatCode>
                <c:ptCount val="2"/>
                <c:pt idx="0">
                  <c:v>8.4744662820785894</c:v>
                </c:pt>
                <c:pt idx="1">
                  <c:v>7.79487934150601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ST THOMAS' HOSPITAL (42)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ST THOMAS' HOSPITAL (42)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ST THOMAS' HOSPITAL (42)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1.5255337179214106</c:v>
                </c:pt>
                <c:pt idx="1">
                  <c:v>2.20512065849399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Sheet1!$G$2:$G$3</c:f>
              <c:numCache>
                <c:formatCode>0.0;;</c:formatCode>
                <c:ptCount val="2"/>
                <c:pt idx="0">
                  <c:v>8.2897888421879937</c:v>
                </c:pt>
                <c:pt idx="1">
                  <c:v>7.5126151834343027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1.7102111578120063</c:v>
                </c:pt>
                <c:pt idx="1">
                  <c:v>2.4873848165656973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Sheet1!$G$2:$G$3</c:f>
              <c:numCache>
                <c:formatCode>0.0;;</c:formatCode>
                <c:ptCount val="2"/>
                <c:pt idx="0">
                  <c:v>9.2833815292265029</c:v>
                </c:pt>
                <c:pt idx="1">
                  <c:v>8.9934055541540374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0.71661847077349705</c:v>
                </c:pt>
                <c:pt idx="1">
                  <c:v>1.0065944458459626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Sheet1!$G$2:$G$3</c:f>
              <c:numCache>
                <c:formatCode>0.0;;</c:formatCode>
                <c:ptCount val="2"/>
                <c:pt idx="0">
                  <c:v>8.9118737196142988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Sheet1!$I$2:$I$3</c:f>
              <c:numCache>
                <c:formatCode>0.0;;</c:formatCode>
                <c:ptCount val="2"/>
                <c:pt idx="0">
                  <c:v>0</c:v>
                </c:pt>
                <c:pt idx="1">
                  <c:v>9.3776621220929162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1.0881262803857012</c:v>
                </c:pt>
                <c:pt idx="1">
                  <c:v>0.62233787790708384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Sheet1!$G$2:$G$3</c:f>
              <c:numCache>
                <c:formatCode>0.0;;</c:formatCode>
                <c:ptCount val="2"/>
                <c:pt idx="0">
                  <c:v>9.1941524007759501</c:v>
                </c:pt>
                <c:pt idx="1">
                  <c:v>9.1566458145194805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0.80584759922404992</c:v>
                </c:pt>
                <c:pt idx="1">
                  <c:v>0.84335418548051955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Sheet1!$G$2:$G$3</c:f>
              <c:numCache>
                <c:formatCode>0.0;;</c:formatCode>
                <c:ptCount val="2"/>
                <c:pt idx="0">
                  <c:v>8.3935456579301349</c:v>
                </c:pt>
                <c:pt idx="1">
                  <c:v>7.7965169845674609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ST THOMAS' HOSPITAL (42)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1.6064543420698651</c:v>
                </c:pt>
                <c:pt idx="1">
                  <c:v>2.2034830154325391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ST THOMAS' HOSPITAL (38)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ST THOMAS' HOSPITAL (38)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ST THOMAS' HOSPITAL (38)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ST THOMAS' HOSPITAL (38)</c:v>
                </c:pt>
              </c:strCache>
            </c:strRef>
          </c:cat>
          <c:val>
            <c:numRef>
              <c:f>Sheet1!$G$2:$G$3</c:f>
              <c:numCache>
                <c:formatCode>0.0;;</c:formatCode>
                <c:ptCount val="2"/>
                <c:pt idx="0">
                  <c:v>6.6317757177101164</c:v>
                </c:pt>
                <c:pt idx="1">
                  <c:v>6.8176189825312097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ST THOMAS' HOSPITAL (38)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ST THOMAS' HOSPITAL (38)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ST THOMAS' HOSPITAL (38)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3.3682242822898836</c:v>
                </c:pt>
                <c:pt idx="1">
                  <c:v>3.1823810174687903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ST THOMAS' HOSPITAL (41)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ST THOMAS' HOSPITAL (41)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ST THOMAS' HOSPITAL (41)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ST THOMAS' HOSPITAL (41)</c:v>
                </c:pt>
              </c:strCache>
            </c:strRef>
          </c:cat>
          <c:val>
            <c:numRef>
              <c:f>Sheet1!$G$2:$G$3</c:f>
              <c:numCache>
                <c:formatCode>0.0;;</c:formatCode>
                <c:ptCount val="2"/>
                <c:pt idx="0">
                  <c:v>7.9864170641673109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ST THOMAS' HOSPITAL (41)</c:v>
                </c:pt>
              </c:strCache>
            </c:strRef>
          </c:cat>
          <c:val>
            <c:numRef>
              <c:f>Sheet1!$H$2:$H$3</c:f>
              <c:numCache>
                <c:formatCode>0.0;;</c:formatCode>
                <c:ptCount val="2"/>
                <c:pt idx="0">
                  <c:v>0</c:v>
                </c:pt>
                <c:pt idx="1">
                  <c:v>8.660493335752431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ST THOMAS' HOSPITAL (41)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ST THOMAS' HOSPITAL (41)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2.0135829358326891</c:v>
                </c:pt>
                <c:pt idx="1">
                  <c:v>1.339506664247569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51</c:v>
                </c:pt>
                <c:pt idx="4">
                  <c:v>3</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Sheet1!$G$2:$G$3</c:f>
              <c:numCache>
                <c:formatCode>0.0;;</c:formatCode>
                <c:ptCount val="2"/>
                <c:pt idx="0">
                  <c:v>9.1314358781049698</c:v>
                </c:pt>
                <c:pt idx="1">
                  <c:v>9.1566458145194805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ST THOMAS' HOSPITAL (42)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0.86856412189503018</c:v>
                </c:pt>
                <c:pt idx="1">
                  <c:v>0.84335418548051955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ST THOMAS' HOSPITAL (41)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ST THOMAS' HOSPITAL (41)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ST THOMAS' HOSPITAL (41)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ST THOMAS' HOSPITAL (41)</c:v>
                </c:pt>
              </c:strCache>
            </c:strRef>
          </c:cat>
          <c:val>
            <c:numRef>
              <c:f>Sheet1!$G$2:$G$3</c:f>
              <c:numCache>
                <c:formatCode>0.0;;</c:formatCode>
                <c:ptCount val="2"/>
                <c:pt idx="0">
                  <c:v>6.3383293497088946</c:v>
                </c:pt>
                <c:pt idx="1">
                  <c:v>5.7466745267017174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ST THOMAS' HOSPITAL (41)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ST THOMAS' HOSPITAL (41)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ST THOMAS' HOSPITAL (41)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3.6616706502911054</c:v>
                </c:pt>
                <c:pt idx="1">
                  <c:v>4.2533254732982826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(40)</c:v>
                </c:pt>
              </c:strCache>
            </c:strRef>
          </c:cat>
          <c:val>
            <c:numRef>
              <c:f>Sheet1!$G$2:$G$3</c:f>
              <c:numCache>
                <c:formatCode>0.0;;</c:formatCode>
                <c:ptCount val="2"/>
                <c:pt idx="0">
                  <c:v>7.0016482374133746</c:v>
                </c:pt>
                <c:pt idx="1">
                  <c:v>7.6338542947876729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2.9983517625866254</c:v>
                </c:pt>
                <c:pt idx="1">
                  <c:v>2.3661457052123271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ST THOMAS' HOSPITAL (41)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ST THOMAS' HOSPITAL (41)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ST THOMAS' HOSPITAL (41)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ST THOMAS' HOSPITAL (41)</c:v>
                </c:pt>
              </c:strCache>
            </c:strRef>
          </c:cat>
          <c:val>
            <c:numRef>
              <c:f>Sheet1!$G$2:$G$3</c:f>
              <c:numCache>
                <c:formatCode>0.0;;</c:formatCode>
                <c:ptCount val="2"/>
                <c:pt idx="0">
                  <c:v>7.2792735020794224</c:v>
                </c:pt>
                <c:pt idx="1">
                  <c:v>7.6516689133053486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ST THOMAS' HOSPITAL (41)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ST THOMAS' HOSPITAL (41)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(163)</c:v>
                </c:pt>
                <c:pt idx="1">
                  <c:v>ST THOMAS' HOSPITAL (41)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2.7207264979205776</c:v>
                </c:pt>
                <c:pt idx="1">
                  <c:v>2.3483310866946514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ST THOMAS' HOSPITAL (41)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ST THOMAS' HOSPITAL (41)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ST THOMAS' HOSPITAL (41)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ST THOMAS' HOSPITAL (41)</c:v>
                </c:pt>
              </c:strCache>
            </c:strRef>
          </c:cat>
          <c:val>
            <c:numRef>
              <c:f>Sheet1!$G$2:$G$3</c:f>
              <c:numCache>
                <c:formatCode>0.0;;</c:formatCode>
                <c:ptCount val="2"/>
                <c:pt idx="0">
                  <c:v>7.9992484985285266</c:v>
                </c:pt>
                <c:pt idx="1">
                  <c:v>8.0283937365505711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ST THOMAS' HOSPITAL (41)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ST THOMAS' HOSPITAL (41)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(165)</c:v>
                </c:pt>
                <c:pt idx="1">
                  <c:v>ST THOMAS' HOSPITAL (41)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2.0007515014714734</c:v>
                </c:pt>
                <c:pt idx="1">
                  <c:v>1.9716062634494289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ST THOMAS' HOSPITAL (37)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ST THOMAS' HOSPITAL (37)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ST THOMAS' HOSPITAL (37)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ST THOMAS' HOSPITAL (37)</c:v>
                </c:pt>
              </c:strCache>
            </c:strRef>
          </c:cat>
          <c:val>
            <c:numRef>
              <c:f>Sheet1!$G$2:$G$3</c:f>
              <c:numCache>
                <c:formatCode>0.0;;</c:formatCode>
                <c:ptCount val="2"/>
                <c:pt idx="0">
                  <c:v>8.9836727804025713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ST THOMAS' HOSPITAL (37)</c:v>
                </c:pt>
              </c:strCache>
            </c:strRef>
          </c:cat>
          <c:val>
            <c:numRef>
              <c:f>Sheet1!$H$2:$H$3</c:f>
              <c:numCache>
                <c:formatCode>0.0;;</c:formatCode>
                <c:ptCount val="2"/>
                <c:pt idx="0">
                  <c:v>0</c:v>
                </c:pt>
                <c:pt idx="1">
                  <c:v>8.6411947582826603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ST THOMAS' HOSPITAL (37)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ST THOMAS' HOSPITAL (37)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1.0163272195974287</c:v>
                </c:pt>
                <c:pt idx="1">
                  <c:v>1.3588052417173397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(41)</c:v>
                </c:pt>
              </c:strCache>
            </c:strRef>
          </c:cat>
          <c:val>
            <c:numRef>
              <c:f>Sheet1!$G$2:$G$3</c:f>
              <c:numCache>
                <c:formatCode>0.0;;</c:formatCode>
                <c:ptCount val="2"/>
                <c:pt idx="0">
                  <c:v>8.2820992515451746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(41)</c:v>
                </c:pt>
              </c:strCache>
            </c:strRef>
          </c:cat>
          <c:val>
            <c:numRef>
              <c:f>Sheet1!$I$2:$I$3</c:f>
              <c:numCache>
                <c:formatCode>0.0;;</c:formatCode>
                <c:ptCount val="2"/>
                <c:pt idx="0">
                  <c:v>0</c:v>
                </c:pt>
                <c:pt idx="1">
                  <c:v>8.9142542503715596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(159)</c:v>
                </c:pt>
                <c:pt idx="1">
                  <c:v>ST THOMAS' HOSPITAL (41)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1.7179007484548254</c:v>
                </c:pt>
                <c:pt idx="1">
                  <c:v>1.0857457496284404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7.5054138294531034</c:v>
                </c:pt>
                <c:pt idx="1">
                  <c:v>5.9091319429025466</c:v>
                </c:pt>
                <c:pt idx="2">
                  <c:v>5.9143573190945196</c:v>
                </c:pt>
                <c:pt idx="3">
                  <c:v>6.7953064670882171</c:v>
                </c:pt>
                <c:pt idx="4">
                  <c:v>6.2080692077669388</c:v>
                </c:pt>
                <c:pt idx="5">
                  <c:v>7.6604958715663169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5.7433077839946494</c:v>
                </c:pt>
                <c:pt idx="1">
                  <c:v>6.649536448809549</c:v>
                </c:pt>
                <c:pt idx="2">
                  <c:v>6.590218158144685</c:v>
                </c:pt>
                <c:pt idx="3">
                  <c:v>5.9530961534532167</c:v>
                </c:pt>
                <c:pt idx="4">
                  <c:v>6.3522715032506918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8.9507091731796695</c:v>
                </c:pt>
                <c:pt idx="1">
                  <c:v>8.7175299556989003</c:v>
                </c:pt>
                <c:pt idx="2">
                  <c:v>8.7910556886332998</c:v>
                </c:pt>
                <c:pt idx="3">
                  <c:v>8.4067699799787068</c:v>
                </c:pt>
                <c:pt idx="4">
                  <c:v>8.8107369585063697</c:v>
                </c:pt>
                <c:pt idx="5">
                  <c:v>7.6326977304470329</c:v>
                </c:pt>
                <c:pt idx="6">
                  <c:v>8.5986542658733054</c:v>
                </c:pt>
                <c:pt idx="7">
                  <c:v>8.9794699964017219</c:v>
                </c:pt>
                <c:pt idx="8">
                  <c:v>8.9628144897833089</c:v>
                </c:pt>
                <c:pt idx="9">
                  <c:v>8.6627365275355448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49</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8.0926462095145073</c:v>
                </c:pt>
                <c:pt idx="1">
                  <c:v>7.1374648782881858</c:v>
                </c:pt>
                <c:pt idx="2">
                  <c:v>8.035958252557057</c:v>
                </c:pt>
                <c:pt idx="3">
                  <c:v>8.6046458412471427</c:v>
                </c:pt>
                <c:pt idx="4">
                  <c:v>8.4587814220249378</c:v>
                </c:pt>
                <c:pt idx="5">
                  <c:v>8.7535895513234721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8.8995377843636376</c:v>
                </c:pt>
                <c:pt idx="1">
                  <c:v>9.1151723895942567</c:v>
                </c:pt>
                <c:pt idx="2">
                  <c:v>9.3842374462289779</c:v>
                </c:pt>
                <c:pt idx="3">
                  <c:v>8.7642672650337978</c:v>
                </c:pt>
                <c:pt idx="4">
                  <c:v>8.9012491939875478</c:v>
                </c:pt>
                <c:pt idx="5">
                  <c:v>8.1756779276942595</c:v>
                </c:pt>
                <c:pt idx="6">
                  <c:v>8.8846399584554128</c:v>
                </c:pt>
                <c:pt idx="7">
                  <c:v>9.0532837305346039</c:v>
                </c:pt>
                <c:pt idx="8">
                  <c:v>8.9559274657713264</c:v>
                </c:pt>
                <c:pt idx="9">
                  <c:v>8.802484832392075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7.8500059784329874</c:v>
                </c:pt>
                <c:pt idx="1">
                  <c:v>7.8966847112782066</c:v>
                </c:pt>
                <c:pt idx="2">
                  <c:v>8.0806217482908469</c:v>
                </c:pt>
                <c:pt idx="3">
                  <c:v>8.0598200091239143</c:v>
                </c:pt>
                <c:pt idx="4">
                  <c:v>8.2921831714476237</c:v>
                </c:pt>
                <c:pt idx="5">
                  <c:v>7.2031213105583296</c:v>
                </c:pt>
                <c:pt idx="6">
                  <c:v>7.5218211714865886</c:v>
                </c:pt>
                <c:pt idx="7">
                  <c:v>7.9917476893647379</c:v>
                </c:pt>
                <c:pt idx="8">
                  <c:v>7.35622826311445</c:v>
                </c:pt>
                <c:pt idx="9">
                  <c:v>8.2314346786791805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7.6640618017756967</c:v>
                </c:pt>
                <c:pt idx="1">
                  <c:v>7.9775656468396177</c:v>
                </c:pt>
                <c:pt idx="2">
                  <c:v>8.8812289344422783</c:v>
                </c:pt>
                <c:pt idx="3">
                  <c:v>8.9846267946811125</c:v>
                </c:pt>
                <c:pt idx="4">
                  <c:v>8.7535925700144332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8.7771452923147688</c:v>
                </c:pt>
                <c:pt idx="1">
                  <c:v>8.676622075657825</c:v>
                </c:pt>
                <c:pt idx="2">
                  <c:v>8.8904958703442958</c:v>
                </c:pt>
                <c:pt idx="3">
                  <c:v>8.8427838264294572</c:v>
                </c:pt>
                <c:pt idx="4">
                  <c:v>8.8217349276977224</c:v>
                </c:pt>
                <c:pt idx="5">
                  <c:v>9.2779683103541384</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9.2684014787080446</c:v>
                </c:pt>
                <c:pt idx="1">
                  <c:v>9.6643096914828686</c:v>
                </c:pt>
                <c:pt idx="2">
                  <c:v>9.5295658856826826</c:v>
                </c:pt>
                <c:pt idx="3">
                  <c:v>9.3221654573995618</c:v>
                </c:pt>
                <c:pt idx="4">
                  <c:v>9.4240675809182317</c:v>
                </c:pt>
                <c:pt idx="5">
                  <c:v>8.9124589943076593</c:v>
                </c:pt>
                <c:pt idx="6">
                  <c:v>8.9625738541030717</c:v>
                </c:pt>
                <c:pt idx="7">
                  <c:v>9.3991013150750664</c:v>
                </c:pt>
                <c:pt idx="8">
                  <c:v>9.263442770565538</c:v>
                </c:pt>
                <c:pt idx="9">
                  <c:v>9.2505775851874006</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7.8982176947583351</c:v>
                </c:pt>
                <c:pt idx="1">
                  <c:v>7.8736248398929103</c:v>
                </c:pt>
                <c:pt idx="2">
                  <c:v>7.9000014449994236</c:v>
                </c:pt>
                <c:pt idx="3">
                  <c:v>7.6877292868400939</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6.1456728637666282</c:v>
                </c:pt>
                <c:pt idx="1">
                  <c:v>5.8457693436556548</c:v>
                </c:pt>
                <c:pt idx="2">
                  <c:v>6.2024935292269836</c:v>
                </c:pt>
                <c:pt idx="3">
                  <c:v>6.3547821508937536</c:v>
                </c:pt>
                <c:pt idx="4">
                  <c:v>5.8797313804445253</c:v>
                </c:pt>
                <c:pt idx="5">
                  <c:v>6.4511242531918356</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8.6193493897687397</c:v>
                </c:pt>
                <c:pt idx="1">
                  <c:v>8.3118010625413739</c:v>
                </c:pt>
                <c:pt idx="2">
                  <c:v>8.2471075019808584</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8.9833476304809281</c:v>
                </c:pt>
                <c:pt idx="1">
                  <c:v>9.1861286597001737</c:v>
                </c:pt>
                <c:pt idx="2">
                  <c:v>9.1130981532436657</c:v>
                </c:pt>
                <c:pt idx="3">
                  <c:v>9.2226379476926716</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8.9836727804025713</c:v>
                </c:pt>
                <c:pt idx="1">
                  <c:v>9.27201599290796</c:v>
                </c:pt>
                <c:pt idx="2">
                  <c:v>7.6604958715663169</c:v>
                </c:pt>
                <c:pt idx="3">
                  <c:v>8.8797673610778087</c:v>
                </c:pt>
                <c:pt idx="4">
                  <c:v>7.9054703769090047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8.4626817822581337</c:v>
                </c:pt>
                <c:pt idx="2">
                  <c:v>7.0984121109983276</c:v>
                </c:pt>
                <c:pt idx="3">
                  <c:v>8.3665113289442026</c:v>
                </c:pt>
                <c:pt idx="4">
                  <c:v>7.409102394280751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8.1950207538134219</c:v>
                </c:pt>
                <c:pt idx="1">
                  <c:v>8.6938266590911546</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8.291159910308064</c:v>
                </c:pt>
                <c:pt idx="1">
                  <c:v>8.7881657390352821</c:v>
                </c:pt>
                <c:pt idx="2">
                  <c:v>8.5611281696552624</c:v>
                </c:pt>
                <c:pt idx="3">
                  <c:v>8.3857034738393921</c:v>
                </c:pt>
                <c:pt idx="4">
                  <c:v>7.9433888577452993</c:v>
                </c:pt>
                <c:pt idx="5">
                  <c:v>8.058403547602115</c:v>
                </c:pt>
                <c:pt idx="6">
                  <c:v>7.7387993488648918</c:v>
                </c:pt>
                <c:pt idx="7">
                  <c:v>8.3803897803784331</c:v>
                </c:pt>
                <c:pt idx="8">
                  <c:v>8.0258206638731266</c:v>
                </c:pt>
                <c:pt idx="9">
                  <c:v>8.2545450242607785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7.3426331644798077</c:v>
                </c:pt>
                <c:pt idx="1">
                  <c:v>6.5769425764303771</c:v>
                </c:pt>
                <c:pt idx="2">
                  <c:v>6.3916391037364502</c:v>
                </c:pt>
                <c:pt idx="3">
                  <c:v>7.7128131954822274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7.6581311814215622</c:v>
                </c:pt>
                <c:pt idx="1">
                  <c:v>7.49658723357898</c:v>
                </c:pt>
                <c:pt idx="2">
                  <c:v>7.9092870204821786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8.4271067854716986</c:v>
                </c:pt>
                <c:pt idx="1">
                  <c:v>7.9963785523300341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9.607704762730604</c:v>
                </c:pt>
                <c:pt idx="1">
                  <c:v>9.3678538994061462</c:v>
                </c:pt>
                <c:pt idx="2">
                  <c:v>9.5532201841262019</c:v>
                </c:pt>
                <c:pt idx="3">
                  <c:v>9.5625100976837007</c:v>
                </c:pt>
                <c:pt idx="4">
                  <c:v>9.5107682581359629</c:v>
                </c:pt>
                <c:pt idx="5">
                  <c:v>7.7193049026984202</c:v>
                </c:pt>
                <c:pt idx="6">
                  <c:v>9.114385707136103</c:v>
                </c:pt>
                <c:pt idx="7">
                  <c:v>9.5300994108646613</c:v>
                </c:pt>
                <c:pt idx="8">
                  <c:v>9.7653872113809363</c:v>
                </c:pt>
                <c:pt idx="9">
                  <c:v>9.8092197339407221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8.045477507614903</c:v>
                </c:pt>
                <c:pt idx="1">
                  <c:v>6.6527945196838134</c:v>
                </c:pt>
                <c:pt idx="2">
                  <c:v>7.7208010724500733</c:v>
                </c:pt>
                <c:pt idx="3">
                  <c:v>6.7387588614946923</c:v>
                </c:pt>
                <c:pt idx="4">
                  <c:v>7.2586143893639719</c:v>
                </c:pt>
                <c:pt idx="5">
                  <c:v>7.5036275231491611</c:v>
                </c:pt>
                <c:pt idx="6">
                  <c:v>6.8532905996945797</c:v>
                </c:pt>
                <c:pt idx="7">
                  <c:v>7.5295476379627351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9.1774411602285202</c:v>
                </c:pt>
                <c:pt idx="1">
                  <c:v>9.0862053624848453</c:v>
                </c:pt>
                <c:pt idx="2">
                  <c:v>9.0305546130761947</c:v>
                </c:pt>
                <c:pt idx="3">
                  <c:v>9.3748148728072991</c:v>
                </c:pt>
                <c:pt idx="4">
                  <c:v>9.344367984967068</c:v>
                </c:pt>
                <c:pt idx="5">
                  <c:v>8.8527187441590609</c:v>
                </c:pt>
                <c:pt idx="6">
                  <c:v>8.7444226956774873</c:v>
                </c:pt>
                <c:pt idx="7">
                  <c:v>9.4156927199529381</c:v>
                </c:pt>
                <c:pt idx="8">
                  <c:v>9.1093365970160605</c:v>
                </c:pt>
                <c:pt idx="9">
                  <c:v>9.0613495249422993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8.7433386153314565</c:v>
                </c:pt>
                <c:pt idx="1">
                  <c:v>8.4177626468840376</c:v>
                </c:pt>
                <c:pt idx="2">
                  <c:v>8.1390154929748686</c:v>
                </c:pt>
                <c:pt idx="3">
                  <c:v>8.4287986691757215</c:v>
                </c:pt>
                <c:pt idx="4">
                  <c:v>8.3220296810960779</c:v>
                </c:pt>
                <c:pt idx="5">
                  <c:v>8.4744662820785894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8.4101409059491967</c:v>
                </c:pt>
                <c:pt idx="1">
                  <c:v>7.465498519990188</c:v>
                </c:pt>
                <c:pt idx="2">
                  <c:v>8.1594930280356905</c:v>
                </c:pt>
                <c:pt idx="3">
                  <c:v>7.8074210779929478</c:v>
                </c:pt>
                <c:pt idx="4">
                  <c:v>8.2055725738605609</c:v>
                </c:pt>
                <c:pt idx="5">
                  <c:v>7.6895166308862697</c:v>
                </c:pt>
                <c:pt idx="6">
                  <c:v>7.5314483662028664</c:v>
                </c:pt>
                <c:pt idx="7">
                  <c:v>8.1697904676326125</c:v>
                </c:pt>
                <c:pt idx="8">
                  <c:v>8.6022200714497323</c:v>
                </c:pt>
                <c:pt idx="9">
                  <c:v>8.5858201929535163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5.1380358623110904</c:v>
                </c:pt>
                <c:pt idx="1">
                  <c:v>7.9963785523300341</c:v>
                </c:pt>
                <c:pt idx="2">
                  <c:v>6.4511242531918356</c:v>
                </c:pt>
                <c:pt idx="3">
                  <c:v>6.3522715032506918</c:v>
                </c:pt>
                <c:pt idx="4">
                  <c:v>7.6877292868400939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6.4034667413244577</c:v>
                </c:pt>
                <c:pt idx="1">
                  <c:v>9.1258539919523542</c:v>
                </c:pt>
                <c:pt idx="2">
                  <c:v>7.3313148272089039</c:v>
                </c:pt>
                <c:pt idx="3">
                  <c:v>7.1289323337144266</c:v>
                </c:pt>
                <c:pt idx="4">
                  <c:v>8.4496893254324767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8.9349217090567805</c:v>
                </c:pt>
                <c:pt idx="1">
                  <c:v>9.4697833742823629</c:v>
                </c:pt>
                <c:pt idx="2">
                  <c:v>9.3609405974578941</c:v>
                </c:pt>
                <c:pt idx="3">
                  <c:v>9.3167023209919932</c:v>
                </c:pt>
                <c:pt idx="4">
                  <c:v>9.4489758834216548</c:v>
                </c:pt>
                <c:pt idx="5">
                  <c:v>9.176746023089672</c:v>
                </c:pt>
                <c:pt idx="6">
                  <c:v>8.6556072801743067</c:v>
                </c:pt>
                <c:pt idx="7">
                  <c:v>9.344794862817567</c:v>
                </c:pt>
                <c:pt idx="8">
                  <c:v>9.0599336733458564</c:v>
                </c:pt>
                <c:pt idx="9">
                  <c:v>9.2833815292265029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8.2883029737100102</c:v>
                </c:pt>
                <c:pt idx="1">
                  <c:v>8.2897888421879937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9.0497315858923866</c:v>
                </c:pt>
                <c:pt idx="1">
                  <c:v>9.1782331847741023</c:v>
                </c:pt>
                <c:pt idx="2">
                  <c:v>9.1489855325742084</c:v>
                </c:pt>
                <c:pt idx="3">
                  <c:v>9.0952878383433244</c:v>
                </c:pt>
                <c:pt idx="4">
                  <c:v>9.1199882360956721</c:v>
                </c:pt>
                <c:pt idx="5">
                  <c:v>8.9996956133369732</c:v>
                </c:pt>
                <c:pt idx="6">
                  <c:v>8.9534274470271047</c:v>
                </c:pt>
                <c:pt idx="7">
                  <c:v>9.1134060445666965</c:v>
                </c:pt>
                <c:pt idx="8">
                  <c:v>9.211292434337464</c:v>
                </c:pt>
                <c:pt idx="9">
                  <c:v>9.1941524007759501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8.66216540826351</c:v>
                </c:pt>
                <c:pt idx="1">
                  <c:v>8.5950260068890909</c:v>
                </c:pt>
                <c:pt idx="2">
                  <c:v>8.3832263733478953</c:v>
                </c:pt>
                <c:pt idx="3">
                  <c:v>8.6990986156461645</c:v>
                </c:pt>
                <c:pt idx="4">
                  <c:v>8.6092088607109556</c:v>
                </c:pt>
                <c:pt idx="5">
                  <c:v>8.9118737196142988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6.4987326640792107</c:v>
                </c:pt>
                <c:pt idx="1">
                  <c:v>6.0742955818730824</c:v>
                </c:pt>
                <c:pt idx="2">
                  <c:v>5.6353074484126839</c:v>
                </c:pt>
                <c:pt idx="3">
                  <c:v>6.6498197235721888</c:v>
                </c:pt>
                <c:pt idx="4">
                  <c:v>5.9330296182750457</c:v>
                </c:pt>
                <c:pt idx="5">
                  <c:v>6.6317757177101164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8.5228494552239908</c:v>
                </c:pt>
                <c:pt idx="1">
                  <c:v>8.1948000368614711</c:v>
                </c:pt>
                <c:pt idx="2">
                  <c:v>8.5345385506170164</c:v>
                </c:pt>
                <c:pt idx="3">
                  <c:v>8.6310695913164182</c:v>
                </c:pt>
                <c:pt idx="4">
                  <c:v>8.8968421874844452</c:v>
                </c:pt>
                <c:pt idx="5">
                  <c:v>8.4214334874061993</c:v>
                </c:pt>
                <c:pt idx="6">
                  <c:v>8.5920659310007483</c:v>
                </c:pt>
                <c:pt idx="7">
                  <c:v>8.585682773498176</c:v>
                </c:pt>
                <c:pt idx="8">
                  <c:v>8.7370590679338029</c:v>
                </c:pt>
                <c:pt idx="9">
                  <c:v>8.3935456579301349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9.0382749723633591</c:v>
                </c:pt>
                <c:pt idx="1">
                  <c:v>8.661782521490883</c:v>
                </c:pt>
                <c:pt idx="2">
                  <c:v>9.1314358781049698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7.1519803150941126</c:v>
                </c:pt>
                <c:pt idx="1">
                  <c:v>8.0393863160430818</c:v>
                </c:pt>
                <c:pt idx="2">
                  <c:v>7.3559586738323901</c:v>
                </c:pt>
                <c:pt idx="3">
                  <c:v>7.9864170641673109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7.3936369334028891</c:v>
                </c:pt>
                <c:pt idx="1">
                  <c:v>6.0760748370455886</c:v>
                </c:pt>
                <c:pt idx="2">
                  <c:v>6.9691551532499867</c:v>
                </c:pt>
                <c:pt idx="3">
                  <c:v>7.0918237207869144</c:v>
                </c:pt>
                <c:pt idx="4">
                  <c:v>5.7329843619757703</c:v>
                </c:pt>
                <c:pt idx="5">
                  <c:v>7.0016482374133746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4.3105830870156039</c:v>
                </c:pt>
                <c:pt idx="1">
                  <c:v>4.3447637953209437</c:v>
                </c:pt>
                <c:pt idx="2">
                  <c:v>5.7666475566196507</c:v>
                </c:pt>
                <c:pt idx="3">
                  <c:v>6.5063985616331363</c:v>
                </c:pt>
                <c:pt idx="4">
                  <c:v>5.597763684470201</c:v>
                </c:pt>
                <c:pt idx="5">
                  <c:v>5.6332232950636172</c:v>
                </c:pt>
                <c:pt idx="6">
                  <c:v>5.269595207032193</c:v>
                </c:pt>
                <c:pt idx="7">
                  <c:v>6.3383293497088946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Sheet1!$B$2:$B$6</c:f>
              <c:numCache>
                <c:formatCode>0.0</c:formatCode>
                <c:ptCount val="5"/>
                <c:pt idx="0">
                  <c:v>8.8562346839516781</c:v>
                </c:pt>
                <c:pt idx="1">
                  <c:v>8.7350237310792611</c:v>
                </c:pt>
                <c:pt idx="2">
                  <c:v>8.6386352776207946</c:v>
                </c:pt>
                <c:pt idx="3">
                  <c:v>8.6222689294914101</c:v>
                </c:pt>
                <c:pt idx="4">
                  <c:v>8.4662815450167308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Sheet1!$C$2:$C$6</c:f>
              <c:numCache>
                <c:formatCode>0.0</c:formatCode>
                <c:ptCount val="5"/>
                <c:pt idx="0">
                  <c:v>1.1437653160483219</c:v>
                </c:pt>
                <c:pt idx="1">
                  <c:v>1.2649762689207389</c:v>
                </c:pt>
                <c:pt idx="2">
                  <c:v>1.3613647223792054</c:v>
                </c:pt>
                <c:pt idx="3">
                  <c:v>1.3777310705085899</c:v>
                </c:pt>
                <c:pt idx="4">
                  <c:v>1.5337184549832692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7.4984262312711367</c:v>
                </c:pt>
                <c:pt idx="1">
                  <c:v>8.2550995320943272</c:v>
                </c:pt>
                <c:pt idx="2">
                  <c:v>8.0009985602603795</c:v>
                </c:pt>
                <c:pt idx="3">
                  <c:v>7.947338541064207</c:v>
                </c:pt>
                <c:pt idx="4">
                  <c:v>8.273809763349</c:v>
                </c:pt>
                <c:pt idx="5">
                  <c:v>7.1337965769106333</c:v>
                </c:pt>
                <c:pt idx="6">
                  <c:v>7.7976212039237831</c:v>
                </c:pt>
                <c:pt idx="7">
                  <c:v>8.3330759934559797</c:v>
                </c:pt>
                <c:pt idx="8">
                  <c:v>7.0636144950903548</c:v>
                </c:pt>
                <c:pt idx="9">
                  <c:v>7.9992484985285266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7.255029061495204</c:v>
                </c:pt>
                <c:pt idx="1">
                  <c:v>7.7775596987787718</c:v>
                </c:pt>
                <c:pt idx="2">
                  <c:v>7.399759204895477</c:v>
                </c:pt>
                <c:pt idx="3">
                  <c:v>7.9029749170278736</c:v>
                </c:pt>
                <c:pt idx="4">
                  <c:v>7.7749982731488858</c:v>
                </c:pt>
                <c:pt idx="5">
                  <c:v>6.8578118245738713</c:v>
                </c:pt>
                <c:pt idx="6">
                  <c:v>7.1429625280277822</c:v>
                </c:pt>
                <c:pt idx="7">
                  <c:v>7.5772493696654104</c:v>
                </c:pt>
                <c:pt idx="8">
                  <c:v>6.5856401007088117</c:v>
                </c:pt>
                <c:pt idx="9">
                  <c:v>7.2792735020794224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8.5584746168460786</c:v>
                </c:pt>
                <c:pt idx="1">
                  <c:v>7.8510518604163293</c:v>
                </c:pt>
                <c:pt idx="2">
                  <c:v>8.2820992515451746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7.7287319200768492</c:v>
                </c:pt>
                <c:pt idx="1">
                  <c:v>8.789438088005749</c:v>
                </c:pt>
                <c:pt idx="2">
                  <c:v>8.9786907473847624</c:v>
                </c:pt>
                <c:pt idx="3">
                  <c:v>9.0563074970715771</c:v>
                </c:pt>
                <c:pt idx="4">
                  <c:v>1.697323510258302</c:v>
                </c:pt>
                <c:pt idx="5">
                  <c:v>6.7979176754962518</c:v>
                </c:pt>
                <c:pt idx="6">
                  <c:v>9.0832534002194905</c:v>
                </c:pt>
                <c:pt idx="7">
                  <c:v>8.2604589264099406</c:v>
                </c:pt>
                <c:pt idx="8">
                  <c:v>8.9836727804025713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6.6486637342150514</c:v>
                </c:pt>
                <c:pt idx="1">
                  <c:v>7.3452623613004482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8.4806608487379673</c:v>
                </c:pt>
                <c:pt idx="1">
                  <c:v>9.0271974937839907</c:v>
                </c:pt>
                <c:pt idx="2">
                  <c:v>9.1683311056366747</c:v>
                </c:pt>
                <c:pt idx="3">
                  <c:v>9.0151847968205221</c:v>
                </c:pt>
                <c:pt idx="4">
                  <c:v>9.0595688450871368</c:v>
                </c:pt>
                <c:pt idx="5">
                  <c:v>8.805130408436046</c:v>
                </c:pt>
                <c:pt idx="6">
                  <c:v>8.4552793681504816</c:v>
                </c:pt>
                <c:pt idx="7">
                  <c:v>8.8677818031275635</c:v>
                </c:pt>
                <c:pt idx="8">
                  <c:v>8.9372505651138248</c:v>
                </c:pt>
                <c:pt idx="9">
                  <c:v>9.4526072379773609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7.2607788305524741</c:v>
                </c:pt>
                <c:pt idx="1">
                  <c:v>7.8899542129891493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7.8224221301243988</c:v>
                </c:pt>
                <c:pt idx="1">
                  <c:v>8.3810648132871908</c:v>
                </c:pt>
                <c:pt idx="2">
                  <c:v>7.8393778473047906</c:v>
                </c:pt>
                <c:pt idx="3">
                  <c:v>8.3493861963389691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7.7382236092070773</c:v>
                </c:pt>
                <c:pt idx="1">
                  <c:v>8.1352928490370076</c:v>
                </c:pt>
                <c:pt idx="2">
                  <c:v>7.1674785219110033</c:v>
                </c:pt>
                <c:pt idx="3">
                  <c:v>7.2177171910249642</c:v>
                </c:pt>
                <c:pt idx="4">
                  <c:v>6.9014314342417382</c:v>
                </c:pt>
                <c:pt idx="5">
                  <c:v>7.3739855712839413</c:v>
                </c:pt>
                <c:pt idx="6">
                  <c:v>7.4501089383305708</c:v>
                </c:pt>
                <c:pt idx="7">
                  <c:v>7.4450860174614037</c:v>
                </c:pt>
                <c:pt idx="8">
                  <c:v>6.4190149518487134</c:v>
                </c:pt>
                <c:pt idx="9">
                  <c:v>7.5871487705188159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6.7354136053418801</c:v>
                </c:pt>
                <c:pt idx="1">
                  <c:v>5.8311498850235957</c:v>
                </c:pt>
                <c:pt idx="2">
                  <c:v>7.518886806268557</c:v>
                </c:pt>
                <c:pt idx="3">
                  <c:v>7.4703041416861078</c:v>
                </c:pt>
                <c:pt idx="4">
                  <c:v>5.641048621816215</c:v>
                </c:pt>
                <c:pt idx="5">
                  <c:v>5.2058022616157036</c:v>
                </c:pt>
                <c:pt idx="6">
                  <c:v>5.3791784937803646</c:v>
                </c:pt>
                <c:pt idx="7">
                  <c:v>6.1046646512488092</c:v>
                </c:pt>
                <c:pt idx="8">
                  <c:v>5.1255069451931394</c:v>
                </c:pt>
                <c:pt idx="9">
                  <c:v>5.5929602031692749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8.4662559322371393</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8.6890667575866054</c:v>
                </c:pt>
                <c:pt idx="1">
                  <c:v>8.1840100984987885</c:v>
                </c:pt>
                <c:pt idx="2">
                  <c:v>8.4539239016038863</c:v>
                </c:pt>
                <c:pt idx="3">
                  <c:v>8.3752763959881555</c:v>
                </c:pt>
                <c:pt idx="4">
                  <c:v>7.1714300368032857</c:v>
                </c:pt>
                <c:pt idx="5">
                  <c:v>8.162201803166715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8.4282369786356046</c:v>
                </c:pt>
                <c:pt idx="1">
                  <c:v>8.3872893266063926</c:v>
                </c:pt>
                <c:pt idx="2">
                  <c:v>8.9123858228283659</c:v>
                </c:pt>
                <c:pt idx="3">
                  <c:v>8.93368905187004</c:v>
                </c:pt>
                <c:pt idx="4">
                  <c:v>8.7470559714193872</c:v>
                </c:pt>
                <c:pt idx="5">
                  <c:v>8.5537266127447644</c:v>
                </c:pt>
                <c:pt idx="6">
                  <c:v>8.7049958719329794</c:v>
                </c:pt>
                <c:pt idx="7">
                  <c:v>8.7143114601609</c:v>
                </c:pt>
                <c:pt idx="8">
                  <c:v>8.2415332789525202</c:v>
                </c:pt>
                <c:pt idx="9">
                  <c:v>8.080230307567172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9.0359889061122889</c:v>
                </c:pt>
                <c:pt idx="1">
                  <c:v>9.5944463849962496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7.683728113911247</c:v>
                </c:pt>
                <c:pt idx="1">
                  <c:v>8.5495575590256614</c:v>
                </c:pt>
                <c:pt idx="2">
                  <c:v>8.1197231998249855</c:v>
                </c:pt>
                <c:pt idx="3">
                  <c:v>7.9247909663297929</c:v>
                </c:pt>
                <c:pt idx="4">
                  <c:v>7.8735558668019507</c:v>
                </c:pt>
                <c:pt idx="5">
                  <c:v>7.6041936272518358</c:v>
                </c:pt>
                <c:pt idx="6">
                  <c:v>7.831929191755556</c:v>
                </c:pt>
                <c:pt idx="7">
                  <c:v>8.2556096853395449</c:v>
                </c:pt>
                <c:pt idx="8">
                  <c:v>7.9343238265809442</c:v>
                </c:pt>
                <c:pt idx="9">
                  <c:v>8.0632159426176386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8.2026369723434911</c:v>
                </c:pt>
                <c:pt idx="1">
                  <c:v>7.7782859381982643</c:v>
                </c:pt>
                <c:pt idx="2">
                  <c:v>7.83056302790727</c:v>
                </c:pt>
                <c:pt idx="3">
                  <c:v>8.0681380208069218</c:v>
                </c:pt>
                <c:pt idx="4">
                  <c:v>8.126389392136387</c:v>
                </c:pt>
                <c:pt idx="5">
                  <c:v>8.8797673610778087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8.1061518965878729</c:v>
                </c:pt>
                <c:pt idx="1">
                  <c:v>6.3624491601143864</c:v>
                </c:pt>
                <c:pt idx="2">
                  <c:v>6.3433556215995059</c:v>
                </c:pt>
                <c:pt idx="3">
                  <c:v>7.6024032243020763</c:v>
                </c:pt>
                <c:pt idx="4">
                  <c:v>6.8032314260058344</c:v>
                </c:pt>
                <c:pt idx="5">
                  <c:v>7.9054703769090047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6.793105933351721</c:v>
                </c:pt>
                <c:pt idx="1">
                  <c:v>6.4963119789619199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7.2830945338791997</c:v>
                </c:pt>
                <c:pt idx="1">
                  <c:v>6.5141560793065816</c:v>
                </c:pt>
                <c:pt idx="2">
                  <c:v>6.5264296023848836</c:v>
                </c:pt>
                <c:pt idx="3">
                  <c:v>6.7863484124010904</c:v>
                </c:pt>
                <c:pt idx="4">
                  <c:v>7.2760831478573307</c:v>
                </c:pt>
                <c:pt idx="5">
                  <c:v>7.1835374915073027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7.7293422040670219</c:v>
                </c:pt>
                <c:pt idx="1">
                  <c:v>7.9812417915245604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Sheet1!$B$2:$B$6</c:f>
              <c:numCache>
                <c:formatCode>0.0</c:formatCode>
                <c:ptCount val="5"/>
                <c:pt idx="0">
                  <c:v>7.3283643738809339</c:v>
                </c:pt>
                <c:pt idx="1">
                  <c:v>7.605246996174893</c:v>
                </c:pt>
                <c:pt idx="2">
                  <c:v>7.7074700092703186</c:v>
                </c:pt>
                <c:pt idx="3">
                  <c:v>7.7075046733312096</c:v>
                </c:pt>
                <c:pt idx="4">
                  <c:v>7.8018620831683201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Sheet1!$C$2:$C$6</c:f>
              <c:numCache>
                <c:formatCode>0.0</c:formatCode>
                <c:ptCount val="5"/>
                <c:pt idx="0">
                  <c:v>2.6716356261190661</c:v>
                </c:pt>
                <c:pt idx="1">
                  <c:v>2.394753003825107</c:v>
                </c:pt>
                <c:pt idx="2">
                  <c:v>2.2925299907296814</c:v>
                </c:pt>
                <c:pt idx="3">
                  <c:v>2.2924953266687904</c:v>
                </c:pt>
                <c:pt idx="4">
                  <c:v>2.1981379168316799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6.4299954557338186</c:v>
                </c:pt>
                <c:pt idx="1">
                  <c:v>5.3486049378362388</c:v>
                </c:pt>
                <c:pt idx="2">
                  <c:v>6.5004227193200981</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8.361578455924068E-2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0.58691549727141901</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0.16362765255032219</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1.7082493880883654</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0.16362765255032308</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0.58691549727141812</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1.080781960810917E-2</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7.6604958715663169</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0.93491124260355041</c:v>
                </c:pt>
                <c:pt idx="1">
                  <c:v>1.7751479289940829E-2</c:v>
                </c:pt>
                <c:pt idx="2">
                  <c:v>5.9171597633136093E-3</c:v>
                </c:pt>
                <c:pt idx="3">
                  <c:v>0</c:v>
                </c:pt>
                <c:pt idx="4">
                  <c:v>4.1420118343195277E-2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0.39432547661948636</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0.8420268971950895</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0.23475080350203736</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2.4507649543666288</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0.14537240404942509</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9.27201599290796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8.142770603625447</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Sheet1!$B$2:$B$6</c:f>
              <c:numCache>
                <c:formatCode>0.0</c:formatCode>
                <c:ptCount val="5"/>
                <c:pt idx="0">
                  <c:v>8.824409501437307</c:v>
                </c:pt>
                <c:pt idx="1">
                  <c:v>8.747573676679071</c:v>
                </c:pt>
                <c:pt idx="2">
                  <c:v>8.6844319587976102</c:v>
                </c:pt>
                <c:pt idx="3">
                  <c:v>8.5002250096913183</c:v>
                </c:pt>
                <c:pt idx="4">
                  <c:v>8.4949062293305637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Sheet1!$C$2:$C$6</c:f>
              <c:numCache>
                <c:formatCode>0.0</c:formatCode>
                <c:ptCount val="5"/>
                <c:pt idx="0">
                  <c:v>1.175590498562693</c:v>
                </c:pt>
                <c:pt idx="1">
                  <c:v>1.252426323320929</c:v>
                </c:pt>
                <c:pt idx="2">
                  <c:v>1.3155680412023898</c:v>
                </c:pt>
                <c:pt idx="3">
                  <c:v>1.4997749903086817</c:v>
                </c:pt>
                <c:pt idx="4">
                  <c:v>1.5050937706694363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Sheet1!$B$2:$B$6</c:f>
              <c:numCache>
                <c:formatCode>0.0</c:formatCode>
                <c:ptCount val="5"/>
                <c:pt idx="0">
                  <c:v>7.6406661224926857</c:v>
                </c:pt>
                <c:pt idx="1">
                  <c:v>7.9443313252386831</c:v>
                </c:pt>
                <c:pt idx="2">
                  <c:v>8.052408972167413</c:v>
                </c:pt>
                <c:pt idx="3">
                  <c:v>8.0593048389839801</c:v>
                </c:pt>
                <c:pt idx="4">
                  <c:v>8.142770603625447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Sheet1!$C$2:$C$6</c:f>
              <c:numCache>
                <c:formatCode>0.0</c:formatCode>
                <c:ptCount val="5"/>
                <c:pt idx="0">
                  <c:v>2.3593338775073143</c:v>
                </c:pt>
                <c:pt idx="1">
                  <c:v>2.0556686747613169</c:v>
                </c:pt>
                <c:pt idx="2">
                  <c:v>1.947591027832587</c:v>
                </c:pt>
                <c:pt idx="3">
                  <c:v>1.9406951610160199</c:v>
                </c:pt>
                <c:pt idx="4">
                  <c:v>1.857229396374553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0.28497629794662416</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0.51326540004436172</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0.14309455609028188</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1.4938867854553237</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0.14309455609028277</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0.10422077335092084</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8.7535895513234721</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0.1169648120932969</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0.3657290588106914</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0.10196252721362065</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1.0644742621791465</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1.2230897474625024E-2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8.802484832392075</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0.31316165605067425</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0.10354577175875157</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1.0810031097379778</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0.10354577175875157</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8.0267063518174808E-2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8.6627365275355448</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1.0752265780247878</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0.53273368197859927</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0.14852216753843273</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1.5505502759508083</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0.14852216753843184</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0.39427516240129279</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6.3522715032506918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8.4239998658924193</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Sheet1!$B$2:$B$6</c:f>
              <c:numCache>
                <c:formatCode>0.0</c:formatCode>
                <c:ptCount val="5"/>
                <c:pt idx="0">
                  <c:v>9.1484610123703405</c:v>
                </c:pt>
                <c:pt idx="1">
                  <c:v>9.033658671989965</c:v>
                </c:pt>
                <c:pt idx="2">
                  <c:v>8.9823201383157674</c:v>
                </c:pt>
                <c:pt idx="3">
                  <c:v>8.7522112858195484</c:v>
                </c:pt>
                <c:pt idx="4">
                  <c:v>8.7254813240962754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Sheet1!$C$2:$C$6</c:f>
              <c:numCache>
                <c:formatCode>0.0</c:formatCode>
                <c:ptCount val="5"/>
                <c:pt idx="0">
                  <c:v>0.85153898762965952</c:v>
                </c:pt>
                <c:pt idx="1">
                  <c:v>0.96634132801003503</c:v>
                </c:pt>
                <c:pt idx="2">
                  <c:v>1.0176798616842326</c:v>
                </c:pt>
                <c:pt idx="3">
                  <c:v>1.2477887141804516</c:v>
                </c:pt>
                <c:pt idx="4">
                  <c:v>1.2745186759037246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0.43274853801169588</c:v>
                </c:pt>
                <c:pt idx="1">
                  <c:v>4.0935672514619881E-2</c:v>
                </c:pt>
                <c:pt idx="2">
                  <c:v>9.9415204678362568E-2</c:v>
                </c:pt>
                <c:pt idx="3">
                  <c:v>0.1169590643274854</c:v>
                </c:pt>
                <c:pt idx="4">
                  <c:v>0</c:v>
                </c:pt>
                <c:pt idx="5">
                  <c:v>0.3099415204678363</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Sheet1!$B$2:$B$6</c:f>
              <c:numCache>
                <c:formatCode>0.0</c:formatCode>
                <c:ptCount val="5"/>
                <c:pt idx="0">
                  <c:v>8.0726535744211247</c:v>
                </c:pt>
                <c:pt idx="1">
                  <c:v>8.2494668746170934</c:v>
                </c:pt>
                <c:pt idx="2">
                  <c:v>8.2636599524499417</c:v>
                </c:pt>
                <c:pt idx="3">
                  <c:v>8.3525090469959657</c:v>
                </c:pt>
                <c:pt idx="4">
                  <c:v>8.4239998658924193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Sheet1!$C$2:$C$6</c:f>
              <c:numCache>
                <c:formatCode>0.0</c:formatCode>
                <c:ptCount val="5"/>
                <c:pt idx="0">
                  <c:v>1.9273464255788753</c:v>
                </c:pt>
                <c:pt idx="1">
                  <c:v>1.7505331253829066</c:v>
                </c:pt>
                <c:pt idx="2">
                  <c:v>1.7363400475500583</c:v>
                </c:pt>
                <c:pt idx="3">
                  <c:v>1.6474909530040343</c:v>
                </c:pt>
                <c:pt idx="4">
                  <c:v>1.5760001341075807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0.6714674190075236</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0.51109597945275986</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0.14248973784907371</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1.4875725691578516</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0.14248973784907371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0.18130472035892886</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8.2314346786791805</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0.12905922800359981</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0.57691818791161964</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0.16084047744595154</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1.6791516769599255</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3.5372519577329342E-2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8.7535925700144332</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0.41256394085166903</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0.22535077927056513</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6.2826112419683611E-2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0.65589566570288937</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6.2826112419683611E-2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5.4563034444507608E-2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9.2505775851874006</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0.24378377399344142</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0.6611182517992793</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0.18431482573386937</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1.9242205297705732</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0.18431482573386937</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0.64367697152442815</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6.4511242531918356</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0.33239906745180914</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0.24724068706072977</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6.8928855051117566E-2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0.71960742959684509</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6.8928855051117566E-2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0.19333775532323827</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9.2779683103541384</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0.2096748544516851</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0.12259230142078437</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1.2798461667229164</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0.12259230142078437</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9.8809405000077177E-2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7.6877292868400939</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7.2818487574592972E-2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0.34410492777739332</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9.5933881154913081E-2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1.0015360559513162</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9.5933881154913081E-2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0.10342934070950704</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8.6938266590911546</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0.39593430980816535</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0.55139426858365326</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0.15372459956756224</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1.6048629253827116</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0.1300838733242724</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8.2471075019808584</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0.49483032445749409</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0.29069246821750383</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8.1042886769257194E-2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0.84607619540297563</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5.6989350370651337E-2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9.2226379476926716</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0.39766081871345033</c:v>
                </c:pt>
                <c:pt idx="1">
                  <c:v>2.3391812865497071E-2</c:v>
                </c:pt>
                <c:pt idx="2">
                  <c:v>0.47368421052631582</c:v>
                </c:pt>
                <c:pt idx="3">
                  <c:v>2.3391812865497071E-2</c:v>
                </c:pt>
                <c:pt idx="4">
                  <c:v>0</c:v>
                </c:pt>
                <c:pt idx="5">
                  <c:v>5.2631578947368418E-2</c:v>
                </c:pt>
                <c:pt idx="6">
                  <c:v>0</c:v>
                </c:pt>
                <c:pt idx="7">
                  <c:v>2.3391812865497071E-2</c:v>
                </c:pt>
                <c:pt idx="8">
                  <c:v>5.8479532163742687E-3</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8.3364487052991869</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Sheet1!$B$2:$B$6</c:f>
              <c:numCache>
                <c:formatCode>0.0</c:formatCode>
                <c:ptCount val="5"/>
                <c:pt idx="0">
                  <c:v>8.8152864430827496</c:v>
                </c:pt>
                <c:pt idx="1">
                  <c:v>8.6919651690413815</c:v>
                </c:pt>
                <c:pt idx="2">
                  <c:v>8.6111410977593543</c:v>
                </c:pt>
                <c:pt idx="3">
                  <c:v>8.4818370249794626</c:v>
                </c:pt>
                <c:pt idx="4">
                  <c:v>8.3364487052991869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Sheet1!$C$2:$C$6</c:f>
              <c:numCache>
                <c:formatCode>0.0</c:formatCode>
                <c:ptCount val="5"/>
                <c:pt idx="0">
                  <c:v>1.1847135569172504</c:v>
                </c:pt>
                <c:pt idx="1">
                  <c:v>1.3080348309586185</c:v>
                </c:pt>
                <c:pt idx="2">
                  <c:v>1.3888589022406457</c:v>
                </c:pt>
                <c:pt idx="3">
                  <c:v>1.5181629750205374</c:v>
                </c:pt>
                <c:pt idx="4">
                  <c:v>1.6635512947008131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Sheet1!$B$2:$B$6</c:f>
              <c:numCache>
                <c:formatCode>0.0</c:formatCode>
                <c:ptCount val="5"/>
                <c:pt idx="0">
                  <c:v>8.027314320176071</c:v>
                </c:pt>
                <c:pt idx="1">
                  <c:v>8.0456014063118353</c:v>
                </c:pt>
                <c:pt idx="2">
                  <c:v>8.1476490963716319</c:v>
                </c:pt>
                <c:pt idx="3">
                  <c:v>8.2214798556922624</c:v>
                </c:pt>
                <c:pt idx="4">
                  <c:v>8.3014159177716742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Sheet1!$C$2:$C$6</c:f>
              <c:numCache>
                <c:formatCode>0.0</c:formatCode>
                <c:ptCount val="5"/>
                <c:pt idx="0">
                  <c:v>1.972685679823929</c:v>
                </c:pt>
                <c:pt idx="1">
                  <c:v>1.9543985936881647</c:v>
                </c:pt>
                <c:pt idx="2">
                  <c:v>1.8523509036283681</c:v>
                </c:pt>
                <c:pt idx="3">
                  <c:v>1.7785201443077376</c:v>
                </c:pt>
                <c:pt idx="4">
                  <c:v>1.6985840822283258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0.18659895868082543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0.15158959420491946</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1.5825737734731504</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8.2859121311070538E-2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7.9963785523300341</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0.30469898759261138</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0.15502966133044982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1.618487584314888</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0.15502966133044893</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0.1556616024217643</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8.2545450242607785</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0.19722189982910709</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0.91989954230386761</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0.25646111474151301</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2.6774175116331067</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0.13609669311606609</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7.7128131954822274</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0.95696689976235749</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0.20597343449573557</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5.7423853571680894E-2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0.59949685274213138</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5.7423853571680894E-2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0.14358932066444297</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9.8092197339407221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0.49759155142477152</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0.46879913758348923</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0.1306976945693572</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1.3644653167899055</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0.13069769456935632</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0.29672654063068293</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7.9092870204821786</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8.456129537304534</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Sheet1!$B$2:$B$6</c:f>
              <c:numCache>
                <c:formatCode>0.0</c:formatCode>
                <c:ptCount val="5"/>
                <c:pt idx="0">
                  <c:v>8.8777823939636775</c:v>
                </c:pt>
                <c:pt idx="1">
                  <c:v>8.6369207414329718</c:v>
                </c:pt>
                <c:pt idx="2">
                  <c:v>8.5814194344311474</c:v>
                </c:pt>
                <c:pt idx="3">
                  <c:v>8.5694945603425534</c:v>
                </c:pt>
                <c:pt idx="4">
                  <c:v>8.5625022149089123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Sheet1!$C$2:$C$6</c:f>
              <c:numCache>
                <c:formatCode>0.0</c:formatCode>
                <c:ptCount val="5"/>
                <c:pt idx="0">
                  <c:v>1.1222176060363225</c:v>
                </c:pt>
                <c:pt idx="1">
                  <c:v>1.3630792585670282</c:v>
                </c:pt>
                <c:pt idx="2">
                  <c:v>1.4185805655688526</c:v>
                </c:pt>
                <c:pt idx="3">
                  <c:v>1.4305054396574466</c:v>
                </c:pt>
                <c:pt idx="4">
                  <c:v>1.4374977850910877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2.3391812865497071E-2</c:v>
                </c:pt>
                <c:pt idx="2">
                  <c:v>7.6023391812865493E-2</c:v>
                </c:pt>
                <c:pt idx="3">
                  <c:v>0.2982456140350877</c:v>
                </c:pt>
                <c:pt idx="4">
                  <c:v>0.60233918128654973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Sheet1!$B$2:$B$6</c:f>
              <c:numCache>
                <c:formatCode>0.0</c:formatCode>
                <c:ptCount val="5"/>
                <c:pt idx="0">
                  <c:v>7.8005546706393689</c:v>
                </c:pt>
                <c:pt idx="1">
                  <c:v>7.9982774641520109</c:v>
                </c:pt>
                <c:pt idx="2">
                  <c:v>8.1686690693291837</c:v>
                </c:pt>
                <c:pt idx="3">
                  <c:v>8.2605516369276888</c:v>
                </c:pt>
                <c:pt idx="4">
                  <c:v>8.271880250851126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Sheet1!$C$2:$C$6</c:f>
              <c:numCache>
                <c:formatCode>0.0</c:formatCode>
                <c:ptCount val="5"/>
                <c:pt idx="0">
                  <c:v>2.1994453293606311</c:v>
                </c:pt>
                <c:pt idx="1">
                  <c:v>2.0017225358479891</c:v>
                </c:pt>
                <c:pt idx="2">
                  <c:v>1.8313309306708163</c:v>
                </c:pt>
                <c:pt idx="3">
                  <c:v>1.7394483630723112</c:v>
                </c:pt>
                <c:pt idx="4">
                  <c:v>1.728119749148874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0.10160549870665037</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0.35888938067166798</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0.10005567608549093</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1.0445670079832183</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0.10005567608549093</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0.18135809967919947</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8.4744662820785894</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0.35325550503575531</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0.50132842135114331</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0.13976661567774418</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1.4591435615276644</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0.13976661567774329</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0.31232171870197689</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8.5858201929535163</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0.50812953314935783</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0.16302635717009295</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1.701971949957791</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0.16302635717009295</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0.43375081381782188</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7.5295476379627351</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0.26242350030313588</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0.25052728153181469</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6.9845133017347294E-2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0.72917324106413162</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6.9845133017347294E-2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0.13489229712963535</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9.0613495249422993</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0.41517971727268144</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0.29240583944656251</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8.1520561857852059E-2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0.85106305529544102</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8.1520561857852059E-2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8.3571818145514953E-2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9.1941524007759501</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0.56767916687416164</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0.28532550108180832</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7.9546616458094022E-2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0.83045534645953722</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7.9546616458094022E-2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0.28532550108180921</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2.3201686317756653E-2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8.9118737196142988</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0.14979699531157387</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0.24632592303679779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6.8673825680502176E-2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0.71694495928997171</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6.8673825680502176E-2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0.11375000520355449</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9.2833815292265029</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2.8259941495759833E-2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0.39835953355747034</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0.11105965961043118</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1.1594470287500682</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0.11105965961043118</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0.1065928048205933</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8.2897888421879937</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0.68007305869059298</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0.27405146955721982</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7.6403500759628429E-2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0.79764166622327792</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7.6403500759628429E-2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8.9302564469337042E-2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9.1314358781049698</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0.29559349744483754</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0.38394983324487963</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0.10704234289777759</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1.1175068144330904</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0.10704234289777936</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0.29444973794010032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7.9864170641673109</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5.2156166119768699E-2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0.53134908243478041</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0.14813615153761006</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1.5465203238802427</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0.14813615153761006</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0.46486465974674829</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6.6317757177101164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0.51736228546494445</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0.37483064164175417</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0.10449998045869968</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1.0909649126630363</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0.10449998045869968</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4.9214625055700623E-2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8.3935456579301349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7.6473786032796616</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Sheet1!$B$2:$B$6</c:f>
              <c:numCache>
                <c:formatCode>0.0</c:formatCode>
                <c:ptCount val="5"/>
                <c:pt idx="0">
                  <c:v>8.5223132941971738</c:v>
                </c:pt>
                <c:pt idx="1">
                  <c:v>8.2924880886194909</c:v>
                </c:pt>
                <c:pt idx="2">
                  <c:v>8.2898298210576016</c:v>
                </c:pt>
                <c:pt idx="3">
                  <c:v>7.9686998239340836</c:v>
                </c:pt>
                <c:pt idx="4">
                  <c:v>7.9386925375352773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Sheet1!$C$2:$C$6</c:f>
              <c:numCache>
                <c:formatCode>0.0</c:formatCode>
                <c:ptCount val="5"/>
                <c:pt idx="0">
                  <c:v>1.4776867058028262</c:v>
                </c:pt>
                <c:pt idx="1">
                  <c:v>1.7075119113805091</c:v>
                </c:pt>
                <c:pt idx="2">
                  <c:v>1.7101701789423984</c:v>
                </c:pt>
                <c:pt idx="3">
                  <c:v>2.0313001760659164</c:v>
                </c:pt>
                <c:pt idx="4">
                  <c:v>2.0613074624647227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Sheet1!$B$2:$B$6</c:f>
              <c:numCache>
                <c:formatCode>0.0</c:formatCode>
                <c:ptCount val="5"/>
                <c:pt idx="0">
                  <c:v>6.90130188716563</c:v>
                </c:pt>
                <c:pt idx="1">
                  <c:v>7.2246931454574801</c:v>
                </c:pt>
                <c:pt idx="2">
                  <c:v>7.3544207855387027</c:v>
                </c:pt>
                <c:pt idx="3">
                  <c:v>7.4700906841909172</c:v>
                </c:pt>
                <c:pt idx="4">
                  <c:v>7.5196360552344617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Sheet1!$C$2:$C$6</c:f>
              <c:numCache>
                <c:formatCode>0.0</c:formatCode>
                <c:ptCount val="5"/>
                <c:pt idx="0">
                  <c:v>3.09869811283437</c:v>
                </c:pt>
                <c:pt idx="1">
                  <c:v>2.7753068545425199</c:v>
                </c:pt>
                <c:pt idx="2">
                  <c:v>2.6455792144612973</c:v>
                </c:pt>
                <c:pt idx="3">
                  <c:v>2.5299093158090828</c:v>
                </c:pt>
                <c:pt idx="4">
                  <c:v>2.4803639447655383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0.12785173408931261</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0.45630167691741708</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0.12721349597324405</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1.3280907796806822</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0.12721349597324405</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0.20842678458129527</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7.2792735020794224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0.36432719635573196</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0.57122934765577416</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0.15925447131538562</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1.6625939988424481</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0.15925447131538562</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0.4229488557702048</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7.0016482374133746</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0.37521890250820089</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0.63823667049726041</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0.17793561194160379</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1.8576224463337159</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0.17793561194160379</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0.5467508872025082</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6.3383293497088946</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0.57066567772863053</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0.50873681857427044</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0.14183202143447726</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1.4807061034642075</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0.14183202143447815</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0.39706291756003509</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8.2820992515451746</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0.32352941176470579</c:v>
                </c:pt>
                <c:pt idx="1">
                  <c:v>0.2411764705882353</c:v>
                </c:pt>
                <c:pt idx="2">
                  <c:v>0.49411764705882361</c:v>
                </c:pt>
                <c:pt idx="3">
                  <c:v>5.8823529411764714E-3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0.83454661271722008</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1.5103865084651629</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0.42108446611615236</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4.3960618536357448</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0.41369444934870891</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8.9836727804025713</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0.26123466366430392</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0.42937073215103005</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0.11970534992228377</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1.2497068042503185</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0.11970534992228288</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0.11321210618456945</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7.9992484985285266</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8.398934799638905</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Sheet1!$B$2:$B$6</c:f>
              <c:numCache>
                <c:formatCode>0.0</c:formatCode>
                <c:ptCount val="5"/>
                <c:pt idx="0">
                  <c:v>8.708722018931546</c:v>
                </c:pt>
                <c:pt idx="1">
                  <c:v>8.5674511235644424</c:v>
                </c:pt>
                <c:pt idx="2">
                  <c:v>8.4621806015803109</c:v>
                </c:pt>
                <c:pt idx="3">
                  <c:v>8.398934799638905</c:v>
                </c:pt>
                <c:pt idx="4">
                  <c:v>8.3532468743296047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Sheet1!$C$2:$C$6</c:f>
              <c:numCache>
                <c:formatCode>0.0</c:formatCode>
                <c:ptCount val="5"/>
                <c:pt idx="0">
                  <c:v>1.291277981068454</c:v>
                </c:pt>
                <c:pt idx="1">
                  <c:v>1.4325488764355576</c:v>
                </c:pt>
                <c:pt idx="2">
                  <c:v>1.5378193984196891</c:v>
                </c:pt>
                <c:pt idx="3">
                  <c:v>1.601065200361095</c:v>
                </c:pt>
                <c:pt idx="4">
                  <c:v>1.6467531256703953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Sheet1!$B$2:$B$6</c:f>
              <c:numCache>
                <c:formatCode>0.0</c:formatCode>
                <c:ptCount val="5"/>
                <c:pt idx="0">
                  <c:v>7.9108492044505176</c:v>
                </c:pt>
                <c:pt idx="1">
                  <c:v>7.9957766581781744</c:v>
                </c:pt>
                <c:pt idx="2">
                  <c:v>8.0074943438580988</c:v>
                </c:pt>
                <c:pt idx="3">
                  <c:v>8.0740073683887772</c:v>
                </c:pt>
                <c:pt idx="4">
                  <c:v>8.0996691521907245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Sheet1!$C$2:$C$6</c:f>
              <c:numCache>
                <c:formatCode>0.0</c:formatCode>
                <c:ptCount val="5"/>
                <c:pt idx="0">
                  <c:v>2.0891507955494824</c:v>
                </c:pt>
                <c:pt idx="1">
                  <c:v>2.0042233418218256</c:v>
                </c:pt>
                <c:pt idx="2">
                  <c:v>1.9925056561419012</c:v>
                </c:pt>
                <c:pt idx="3">
                  <c:v>1.9259926316112228</c:v>
                </c:pt>
                <c:pt idx="4">
                  <c:v>1.9003308478092755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0.28578052807493304</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0.16759835301999981</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1.7497029354679761</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8.0034967162438519E-2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7.3452623613004482</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0.19548429925097111</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0.22734165949788654</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6.3381154942192097E-2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0.66169023058640164</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6.3381154942192097E-2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0.22734165949788654</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0.19383027121807928</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9.4526072379773609</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Sheet1!$B$2:$B$6</c:f>
              <c:numCache>
                <c:formatCode>0.0</c:formatCode>
                <c:ptCount val="5"/>
                <c:pt idx="0">
                  <c:v>8.1378214851751132</c:v>
                </c:pt>
                <c:pt idx="1">
                  <c:v>8.0686021743862497</c:v>
                </c:pt>
                <c:pt idx="2">
                  <c:v>7.8732470772296983</c:v>
                </c:pt>
                <c:pt idx="3">
                  <c:v>7.7368844842584794</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Sheet1!$C$2:$C$6</c:f>
              <c:numCache>
                <c:formatCode>0.0</c:formatCode>
                <c:ptCount val="5"/>
                <c:pt idx="0">
                  <c:v>1.8621785148248868</c:v>
                </c:pt>
                <c:pt idx="1">
                  <c:v>1.9313978256137503</c:v>
                </c:pt>
                <c:pt idx="2">
                  <c:v>2.1267529227703017</c:v>
                </c:pt>
                <c:pt idx="3">
                  <c:v>2.2631155157415206</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Sheet1!$B$2:$B$6</c:f>
              <c:numCache>
                <c:formatCode>0.0</c:formatCode>
                <c:ptCount val="5"/>
                <c:pt idx="0">
                  <c:v>7.2742782138687767</c:v>
                </c:pt>
                <c:pt idx="1">
                  <c:v>7.2993085244657667</c:v>
                </c:pt>
                <c:pt idx="2">
                  <c:v>7.4497699189749182</c:v>
                </c:pt>
                <c:pt idx="3">
                  <c:v>7.5225329566121033</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Sheet1!$C$2:$C$6</c:f>
              <c:numCache>
                <c:formatCode>0.0</c:formatCode>
                <c:ptCount val="5"/>
                <c:pt idx="0">
                  <c:v>2.7257217861312233</c:v>
                </c:pt>
                <c:pt idx="1">
                  <c:v>2.7006914755342333</c:v>
                </c:pt>
                <c:pt idx="2">
                  <c:v>2.5502300810250818</c:v>
                </c:pt>
                <c:pt idx="3">
                  <c:v>2.4774670433878967</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0.20858895705521471</c:v>
                </c:pt>
                <c:pt idx="1">
                  <c:v>0.79141104294478526</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0.21005165541933923</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0.84849691014773754</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0.23655459474001717</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2.4695962779876126</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0.23655459474001717</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4.5289711549697742E-2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7.5871487705188159</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0.92050586310035953</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0.30665403238372857</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3.2014244231318543</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0.2812033888705896</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5.5929602031692749</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0.35146749233140184</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0.14877950493940073</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1.5532368417658473</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0.1010062589113172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7.8899542129891493</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0.39201029007394084</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0.45967179623546173</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0.12815306004233129</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1.3378996947452819</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0.12815306004233129</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0.25904602989256631</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8.3493861963389691</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0.26508494858595633</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0.36991367246876727</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0.10312916621511725</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1.0623777100765395</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9.5944463849962496</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0.19485895814152698</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0.151179122102854</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1.5782885031887517</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0.15117912210285489</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2.1399496345772206E-2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8.0632159426176386</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7.8801873837465841E-2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0.14756406015809898</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1.5405477713578088</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0.10826504680227345</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8.162201803166715</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8.9956123392890497E-2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1.5521796425372827</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1.3451638707087099E-2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8.080230307567172</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0.12163862143280468</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0.20733144180488505</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2.1645107234289167</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0.20733144180488416</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0.17940805466419896</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6.4963119789619199</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0.56873516261232471</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0.16946673224005604</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1.7692085484229523</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0.16946673224005604</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9.8622713508291326E-2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7.1835374915073027</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0.71345029239766078</c:v>
                </c:pt>
                <c:pt idx="1">
                  <c:v>0.28654970760233922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0.65795048653764798</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0.5022631443312342</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0.14002720945611191</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1.4618641234589687</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0.14002720945611102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0.11179499647469981</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8.8797673610778087</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0.12415337947413363</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0.55510312459169953</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0.15475860089324645</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1.6156577519560535</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0.15475860089324733</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0.22743283176272122</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7.9054703769090047</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0.40004964169523838</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0.46589105744914683</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0.12988694357023789</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1.3560011918296695</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0.12988694357023789</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0.32319239428960955</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7.9812417915245604</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7.0526909275401479</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Sheet1!$B$2:$B$6</c:f>
              <c:numCache>
                <c:formatCode>0.0</c:formatCode>
                <c:ptCount val="5"/>
                <c:pt idx="0">
                  <c:v>8.5376000944791297</c:v>
                </c:pt>
                <c:pt idx="1">
                  <c:v>8.4731818023682592</c:v>
                </c:pt>
                <c:pt idx="2">
                  <c:v>8.3950041099952823</c:v>
                </c:pt>
                <c:pt idx="3">
                  <c:v>8.0955650956550187</c:v>
                </c:pt>
                <c:pt idx="4">
                  <c:v>8.0327294706057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Sheet1!$C$2:$C$6</c:f>
              <c:numCache>
                <c:formatCode>0.0</c:formatCode>
                <c:ptCount val="5"/>
                <c:pt idx="0">
                  <c:v>1.4623999055208703</c:v>
                </c:pt>
                <c:pt idx="1">
                  <c:v>1.5268181976317408</c:v>
                </c:pt>
                <c:pt idx="2">
                  <c:v>1.6049958900047177</c:v>
                </c:pt>
                <c:pt idx="3">
                  <c:v>1.9044349043449813</c:v>
                </c:pt>
                <c:pt idx="4">
                  <c:v>1.9672705293943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Sheet1!$B$2:$B$6</c:f>
              <c:numCache>
                <c:formatCode>0.0</c:formatCode>
                <c:ptCount val="5"/>
                <c:pt idx="0">
                  <c:v>6.4322916420372769</c:v>
                </c:pt>
                <c:pt idx="1">
                  <c:v>6.440681645048965</c:v>
                </c:pt>
                <c:pt idx="2">
                  <c:v>6.867931351356301</c:v>
                </c:pt>
                <c:pt idx="3">
                  <c:v>7.0526909275401479</c:v>
                </c:pt>
                <c:pt idx="4">
                  <c:v>7.0972013886647192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Sheet1!$C$2:$C$6</c:f>
              <c:numCache>
                <c:formatCode>0.0</c:formatCode>
                <c:ptCount val="5"/>
                <c:pt idx="0">
                  <c:v>3.5677083579627231</c:v>
                </c:pt>
                <c:pt idx="1">
                  <c:v>3.559318354951035</c:v>
                </c:pt>
                <c:pt idx="2">
                  <c:v>3.132068648643699</c:v>
                </c:pt>
                <c:pt idx="3">
                  <c:v>2.9473090724598521</c:v>
                </c:pt>
                <c:pt idx="4">
                  <c:v>2.9027986113352808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0.82690369116064311</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0.2354221961291314</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2.4577741977709238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0.2354221961291314</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0.37845157573435362</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5.1380358623110904</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0.1947541110713642</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0.13048743494341863</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1.3622702362411765</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0.13048743494341863</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0.20635967902710028</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8.4618374014014819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0.29688352781184157</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0.21353369050927284</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2.0931934672766221</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7.5581995189078723</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4769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RJ1 | Guy's and St Thomas'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4480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RJ1 | Guy's and St Thomas'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4480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RJ1 | Guy's and St Thomas'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Guy's and St Thomas'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660728831"/>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121605047"/>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07077187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305453606"/>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869371082"/>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21%</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25%</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71</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1719632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3096415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8902851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4550380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42765313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9675822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15354414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1321792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3673385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51788657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5992152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9485748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948920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6495026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6208713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89882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82999096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4613607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7112905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6313467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9259088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55254367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5783562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2745679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6696144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5124040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86724771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8825074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9001016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8175266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7843101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8909569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7555048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9158762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4581356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8206611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217403483"/>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68155082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38649521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09233343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1077482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E2. Were your decisions about how you wanted to feed your baby respected by midwives?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499518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2672856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1825324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17137199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66335310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1701621808"/>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77940573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B13. Did you have confidence and trust in the staff caring for you during your antenatal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Guy's and St Thomas'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told who to contact if advice needed about potential changes to mental health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Being sent home when they were worried about themselves or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lang="en-GB" sz="1400" b="0" noProof="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lang="en-GB" sz="1400" b="0">
                <a:solidFill>
                  <a:prstClr val="black"/>
                </a:solidFill>
                <a:latin typeface="Arial"/>
              </a:rPr>
              <a:t>Midwives or doctor aware of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Having confidence and trust in the staff caring for them</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433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Guy's and St Thomas'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171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8113339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551686821"/>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9364644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883824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57761416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64001657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35580499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8801564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704126181"/>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84652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154919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29251250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6418940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54470006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39003834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98567595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7024407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48814967"/>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024809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536818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34103565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56552457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80138865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4595510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91849127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06636478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43336750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02939096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687494190"/>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38539975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1088529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26359536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3014980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7573820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686859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270723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21407414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31436942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9832176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1547060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82834513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4057437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0397121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635300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3021201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396269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251584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25230534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48542852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402440807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41268453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86806990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50745125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76871731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38150799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8538407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4977122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92522350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30396294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48997224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93667393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1238061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9588889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9028976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15176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1392565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128657534"/>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395682186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7495205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8447385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71507180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06784271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3937989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1679180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5919157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5607796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55984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810445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33935159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68219805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8549384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36761400"/>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0712550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596441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99140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10944881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39545780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05782412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6222803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0977449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07613480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57874001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94277262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400102568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477546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56341457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67141869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51853280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41034412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5537064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8444430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3551869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0425837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8386973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901254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2041502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7521726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926681166"/>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69285859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00294715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3353847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901066139"/>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1151971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479659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746062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998356013"/>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3260121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48382471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58055970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7747687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19108153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01460809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49594811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36905594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56377495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72081319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22810843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10875353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74070487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76810364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44686123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43618774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43923687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5991016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28967284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13936787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4685487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9692710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76875925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99382620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50694784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01104314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1001177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979580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4248239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2742889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7905798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20374987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717735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40967841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42815037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6359531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1492317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4515890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47520039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6245939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523716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8710048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39867399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1862641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4974007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4580504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0365591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2207038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7710862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8237915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53558930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3474300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9445078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9004744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5066573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2297701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5421183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4444102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4362845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1994063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167184591"/>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433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473115384"/>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70939076"/>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4142462489"/>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57%</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34788817"/>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24602267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32357696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9149635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4296054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0243284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2076436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03877440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3574313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4687932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1180625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9151358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6962634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3933475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1668711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6285085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3739295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2598006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5908007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25535747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9986972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72552508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8724889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8403684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3956009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71430635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2343479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462240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1802841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62336702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8768367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70851461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40939599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1602429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9484696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16711</Words>
  <Application>Microsoft Office PowerPoint</Application>
  <PresentationFormat>Widescreen</PresentationFormat>
  <Paragraphs>1948</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Guy's and St Thomas'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2025-11-28T17:40:06Z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